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aktivate.com/" TargetMode="External"/><Relationship Id="rId3" Type="http://schemas.openxmlformats.org/officeDocument/2006/relationships/hyperlink" Target="mailto:support@aktivate.com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397273" y="956013"/>
            <a:ext cx="297942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4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Registration</a:t>
            </a:r>
            <a:r>
              <a:rPr dirty="0" u="sng" sz="14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Parents/Guardians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1744815"/>
            <a:ext cx="6083300" cy="6118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CREATE</a:t>
            </a:r>
            <a:r>
              <a:rPr dirty="0" u="sng" sz="1200" spc="-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dirty="0" u="sng" sz="1200" spc="-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PARENT/GUARDIAN</a:t>
            </a:r>
            <a:r>
              <a:rPr dirty="0" u="sng" sz="1200" spc="-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ACCOUNT:</a:t>
            </a:r>
            <a:endParaRPr sz="1200">
              <a:latin typeface="Arial"/>
              <a:cs typeface="Arial"/>
            </a:endParaRPr>
          </a:p>
          <a:p>
            <a:pPr marL="178435">
              <a:lnSpc>
                <a:spcPct val="100000"/>
              </a:lnSpc>
              <a:spcBef>
                <a:spcPts val="790"/>
              </a:spcBef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40">
                <a:latin typeface="MS PGothic"/>
                <a:cs typeface="MS PGothic"/>
              </a:rPr>
              <a:t> </a:t>
            </a:r>
            <a:r>
              <a:rPr dirty="0" sz="100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dirty="0" sz="1000" spc="1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u="sng" sz="1000" spc="-10">
                <a:solidFill>
                  <a:srgbClr val="103AC0"/>
                </a:solidFill>
                <a:uFill>
                  <a:solidFill>
                    <a:srgbClr val="103AC0"/>
                  </a:solidFill>
                </a:uFill>
                <a:latin typeface="Arial"/>
                <a:cs typeface="Arial"/>
                <a:hlinkClick r:id="rId2"/>
              </a:rPr>
              <a:t>www.aktivate.com</a:t>
            </a:r>
            <a:r>
              <a:rPr dirty="0" u="none" sz="1000" spc="-10">
                <a:solidFill>
                  <a:srgbClr val="103AC0"/>
                </a:solidFill>
                <a:latin typeface="Arial"/>
                <a:cs typeface="Arial"/>
              </a:rPr>
              <a:t>,</a:t>
            </a:r>
            <a:r>
              <a:rPr dirty="0" u="none" sz="1000" spc="15">
                <a:solidFill>
                  <a:srgbClr val="103AC0"/>
                </a:solidFill>
                <a:latin typeface="Arial"/>
                <a:cs typeface="Arial"/>
              </a:rPr>
              <a:t> </a:t>
            </a:r>
            <a:r>
              <a:rPr dirty="0" u="none" sz="1000">
                <a:latin typeface="Arial"/>
                <a:cs typeface="Arial"/>
              </a:rPr>
              <a:t>click</a:t>
            </a:r>
            <a:r>
              <a:rPr dirty="0" u="none" sz="1000" spc="15">
                <a:latin typeface="Arial"/>
                <a:cs typeface="Arial"/>
              </a:rPr>
              <a:t> </a:t>
            </a:r>
            <a:r>
              <a:rPr dirty="0" u="none" sz="1000" spc="-10" b="1">
                <a:latin typeface="Arial"/>
                <a:cs typeface="Arial"/>
              </a:rPr>
              <a:t>Login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0"/>
              </a:spcBef>
            </a:pPr>
            <a:endParaRPr sz="1000">
              <a:latin typeface="Arial"/>
              <a:cs typeface="Arial"/>
            </a:endParaRPr>
          </a:p>
          <a:p>
            <a:pPr marL="178435">
              <a:lnSpc>
                <a:spcPct val="100000"/>
              </a:lnSpc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65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Click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Create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an</a:t>
            </a:r>
            <a:r>
              <a:rPr dirty="0" sz="1000" spc="-10" b="1">
                <a:latin typeface="Arial"/>
                <a:cs typeface="Arial"/>
              </a:rPr>
              <a:t> Account</a:t>
            </a:r>
            <a:endParaRPr sz="1000">
              <a:latin typeface="Arial"/>
              <a:cs typeface="Arial"/>
            </a:endParaRPr>
          </a:p>
          <a:p>
            <a:pPr marL="253365" indent="-83185">
              <a:lnSpc>
                <a:spcPct val="100000"/>
              </a:lnSpc>
              <a:spcBef>
                <a:spcPts val="525"/>
              </a:spcBef>
              <a:buChar char="*"/>
              <a:tabLst>
                <a:tab pos="253365" algn="l"/>
              </a:tabLst>
            </a:pPr>
            <a:r>
              <a:rPr dirty="0" u="sng" sz="100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You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only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need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ONE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account</a:t>
            </a:r>
            <a:r>
              <a:rPr dirty="0" u="none" sz="1000" i="1">
                <a:latin typeface="Arial"/>
                <a:cs typeface="Arial"/>
              </a:rPr>
              <a:t>,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even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if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you have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children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in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more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than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one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high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school</a:t>
            </a:r>
            <a:r>
              <a:rPr dirty="0" u="none" sz="1000" spc="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and/or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junior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spc="-20" i="1">
                <a:latin typeface="Arial"/>
                <a:cs typeface="Arial"/>
              </a:rPr>
              <a:t>high</a:t>
            </a:r>
            <a:endParaRPr sz="1000">
              <a:latin typeface="Arial"/>
              <a:cs typeface="Arial"/>
            </a:endParaRPr>
          </a:p>
          <a:p>
            <a:pPr marL="253365" indent="-83185">
              <a:lnSpc>
                <a:spcPct val="100000"/>
              </a:lnSpc>
              <a:spcBef>
                <a:spcPts val="120"/>
              </a:spcBef>
              <a:buChar char="*"/>
              <a:tabLst>
                <a:tab pos="253365" algn="l"/>
              </a:tabLst>
            </a:pPr>
            <a:r>
              <a:rPr dirty="0" u="sng" sz="100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 create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another account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if you have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used Register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My Athlete/Aktivate in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the </a:t>
            </a:r>
            <a:r>
              <a:rPr dirty="0" u="none" sz="1000" spc="-20" i="1">
                <a:latin typeface="Arial"/>
                <a:cs typeface="Arial"/>
              </a:rPr>
              <a:t>past</a:t>
            </a:r>
            <a:endParaRPr sz="1000">
              <a:latin typeface="Arial"/>
              <a:cs typeface="Arial"/>
            </a:endParaRPr>
          </a:p>
          <a:p>
            <a:pPr marL="161925">
              <a:lnSpc>
                <a:spcPct val="100000"/>
              </a:lnSpc>
              <a:spcBef>
                <a:spcPts val="869"/>
              </a:spcBef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60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Fill 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personal account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information.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You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 be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10">
                <a:latin typeface="Arial"/>
                <a:cs typeface="Arial"/>
              </a:rPr>
              <a:t> Parent/Guardian.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0"/>
              </a:spcBef>
            </a:pPr>
            <a:endParaRPr sz="1000">
              <a:latin typeface="Arial"/>
              <a:cs typeface="Arial"/>
            </a:endParaRPr>
          </a:p>
          <a:p>
            <a:pPr marL="161925">
              <a:lnSpc>
                <a:spcPct val="100000"/>
              </a:lnSpc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65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Click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Create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Account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5"/>
              </a:spcBef>
            </a:pPr>
            <a:endParaRPr sz="1000">
              <a:latin typeface="Arial"/>
              <a:cs typeface="Arial"/>
            </a:endParaRPr>
          </a:p>
          <a:p>
            <a:pPr marL="161925">
              <a:lnSpc>
                <a:spcPct val="100000"/>
              </a:lnSpc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65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Shortly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after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creating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account,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receive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email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with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6-</a:t>
            </a:r>
            <a:r>
              <a:rPr dirty="0" sz="1000" b="1">
                <a:latin typeface="Arial"/>
                <a:cs typeface="Arial"/>
              </a:rPr>
              <a:t>digit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Verification</a:t>
            </a:r>
            <a:r>
              <a:rPr dirty="0" sz="1000" spc="-10" b="1">
                <a:latin typeface="Arial"/>
                <a:cs typeface="Arial"/>
              </a:rPr>
              <a:t> Code.</a:t>
            </a:r>
            <a:endParaRPr sz="100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120"/>
              </a:spcBef>
            </a:pP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code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verify your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account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prompted.</a:t>
            </a:r>
            <a:endParaRPr sz="1000">
              <a:latin typeface="Arial"/>
              <a:cs typeface="Arial"/>
            </a:endParaRPr>
          </a:p>
          <a:p>
            <a:pPr marL="245745" marR="5080" indent="-83820">
              <a:lnSpc>
                <a:spcPts val="1780"/>
              </a:lnSpc>
              <a:spcBef>
                <a:spcPts val="100"/>
              </a:spcBef>
              <a:buFont typeface="Arial"/>
              <a:buChar char="*"/>
              <a:tabLst>
                <a:tab pos="299085" algn="l"/>
              </a:tabLst>
            </a:pPr>
            <a:r>
              <a:rPr dirty="0" u="sng" sz="1000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</a:t>
            </a:r>
            <a:r>
              <a:rPr dirty="0" u="sng" sz="1000" spc="-10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 close your current tab</a:t>
            </a:r>
            <a:r>
              <a:rPr dirty="0" u="none" sz="1000" i="1">
                <a:latin typeface="Arial"/>
                <a:cs typeface="Arial"/>
              </a:rPr>
              <a:t>.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You will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need to open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your email in another tab and find the </a:t>
            </a:r>
            <a:r>
              <a:rPr dirty="0" u="none" sz="1000" spc="-10" i="1">
                <a:latin typeface="Arial"/>
                <a:cs typeface="Arial"/>
              </a:rPr>
              <a:t>verification</a:t>
            </a:r>
            <a:r>
              <a:rPr dirty="0" u="none" sz="1000" spc="-10" i="1">
                <a:latin typeface="Arial"/>
                <a:cs typeface="Arial"/>
              </a:rPr>
              <a:t> </a:t>
            </a:r>
            <a:r>
              <a:rPr dirty="0" u="none" sz="1000" spc="-10" i="1">
                <a:latin typeface="Arial"/>
                <a:cs typeface="Arial"/>
              </a:rPr>
              <a:t>	</a:t>
            </a:r>
            <a:r>
              <a:rPr dirty="0" u="none" sz="1000" i="1">
                <a:latin typeface="Arial"/>
                <a:cs typeface="Arial"/>
              </a:rPr>
              <a:t>email</a:t>
            </a:r>
            <a:r>
              <a:rPr dirty="0" u="none" sz="1000" spc="26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in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your email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inbox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(it</a:t>
            </a:r>
            <a:r>
              <a:rPr dirty="0" u="none" sz="1000" spc="-10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may take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a few minutes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to appear,</a:t>
            </a:r>
            <a:r>
              <a:rPr dirty="0" u="none" sz="1000" spc="-10" i="1">
                <a:latin typeface="Arial"/>
                <a:cs typeface="Arial"/>
              </a:rPr>
              <a:t> </a:t>
            </a:r>
            <a:r>
              <a:rPr dirty="0" u="none" sz="1000" i="1">
                <a:latin typeface="Arial"/>
                <a:cs typeface="Arial"/>
              </a:rPr>
              <a:t>so be</a:t>
            </a:r>
            <a:r>
              <a:rPr dirty="0" u="none" sz="1000" spc="-5" i="1">
                <a:latin typeface="Arial"/>
                <a:cs typeface="Arial"/>
              </a:rPr>
              <a:t> </a:t>
            </a:r>
            <a:r>
              <a:rPr dirty="0" u="none" sz="1000" spc="-10" i="1">
                <a:latin typeface="Arial"/>
                <a:cs typeface="Arial"/>
              </a:rPr>
              <a:t>patient).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endParaRPr sz="100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5"/>
              </a:spcBef>
            </a:pPr>
            <a:r>
              <a:rPr dirty="0" u="sng" sz="12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REGISTER</a:t>
            </a:r>
            <a:r>
              <a:rPr dirty="0" u="sng" sz="12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YOUR</a:t>
            </a:r>
            <a:r>
              <a:rPr dirty="0" u="sng" sz="12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STUDENT</a:t>
            </a:r>
            <a:r>
              <a:rPr dirty="0" u="sng" sz="12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2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</a:t>
            </a:r>
            <a:r>
              <a:rPr dirty="0" u="sng" sz="12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ACTIVITY:</a:t>
            </a:r>
            <a:endParaRPr sz="1200">
              <a:latin typeface="Arial"/>
              <a:cs typeface="Arial"/>
            </a:endParaRPr>
          </a:p>
          <a:p>
            <a:pPr marL="161925">
              <a:lnSpc>
                <a:spcPct val="100000"/>
              </a:lnSpc>
              <a:spcBef>
                <a:spcPts val="265"/>
              </a:spcBef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55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Login with your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email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address and </a:t>
            </a:r>
            <a:r>
              <a:rPr dirty="0" sz="1000" spc="-10">
                <a:latin typeface="Arial"/>
                <a:cs typeface="Arial"/>
              </a:rPr>
              <a:t>password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000">
              <a:latin typeface="Arial"/>
              <a:cs typeface="Arial"/>
            </a:endParaRPr>
          </a:p>
          <a:p>
            <a:pPr marL="161925" marR="756285">
              <a:lnSpc>
                <a:spcPct val="110200"/>
              </a:lnSpc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55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Under 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Parents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header, click the button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labeled </a:t>
            </a:r>
            <a:r>
              <a:rPr dirty="0" sz="1000" b="1">
                <a:latin typeface="Arial"/>
                <a:cs typeface="Arial"/>
              </a:rPr>
              <a:t>Click</a:t>
            </a:r>
            <a:r>
              <a:rPr dirty="0" sz="1000" spc="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here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start/complete</a:t>
            </a:r>
            <a:r>
              <a:rPr dirty="0" sz="1000" spc="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athlete registrations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0"/>
              </a:spcBef>
            </a:pPr>
            <a:endParaRPr sz="1000">
              <a:latin typeface="Arial"/>
              <a:cs typeface="Arial"/>
            </a:endParaRPr>
          </a:p>
          <a:p>
            <a:pPr marL="161925">
              <a:lnSpc>
                <a:spcPct val="100000"/>
              </a:lnSpc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60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Click </a:t>
            </a:r>
            <a:r>
              <a:rPr dirty="0" sz="1000" b="1">
                <a:latin typeface="Arial"/>
                <a:cs typeface="Arial"/>
              </a:rPr>
              <a:t>Start/Complete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Registrations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44646"/>
                </a:solidFill>
                <a:latin typeface="Arial"/>
                <a:cs typeface="Arial"/>
              </a:rPr>
              <a:t>under "What</a:t>
            </a:r>
            <a:r>
              <a:rPr dirty="0" sz="1000" spc="-5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44646"/>
                </a:solidFill>
                <a:latin typeface="Arial"/>
                <a:cs typeface="Arial"/>
              </a:rPr>
              <a:t>would you</a:t>
            </a:r>
            <a:r>
              <a:rPr dirty="0" sz="1000" spc="-5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44646"/>
                </a:solidFill>
                <a:latin typeface="Arial"/>
                <a:cs typeface="Arial"/>
              </a:rPr>
              <a:t>like to </a:t>
            </a:r>
            <a:r>
              <a:rPr dirty="0" sz="1000" spc="-20">
                <a:solidFill>
                  <a:srgbClr val="444646"/>
                </a:solidFill>
                <a:latin typeface="Arial"/>
                <a:cs typeface="Arial"/>
              </a:rPr>
              <a:t>do?"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5"/>
              </a:spcBef>
            </a:pPr>
            <a:endParaRPr sz="1000">
              <a:latin typeface="Arial"/>
              <a:cs typeface="Arial"/>
            </a:endParaRPr>
          </a:p>
          <a:p>
            <a:pPr marL="161925">
              <a:lnSpc>
                <a:spcPct val="100000"/>
              </a:lnSpc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55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Click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New Registration +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button in 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right hand </a:t>
            </a:r>
            <a:r>
              <a:rPr dirty="0" sz="1000" spc="-10">
                <a:latin typeface="Arial"/>
                <a:cs typeface="Arial"/>
              </a:rPr>
              <a:t>corner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0"/>
              </a:spcBef>
            </a:pPr>
            <a:endParaRPr sz="1000">
              <a:latin typeface="Arial"/>
              <a:cs typeface="Arial"/>
            </a:endParaRPr>
          </a:p>
          <a:p>
            <a:pPr marL="161925">
              <a:lnSpc>
                <a:spcPct val="100000"/>
              </a:lnSpc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55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Start by clicking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red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Select</a:t>
            </a:r>
            <a:r>
              <a:rPr dirty="0" sz="1000" spc="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School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bar and follow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directions 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 </a:t>
            </a:r>
            <a:r>
              <a:rPr dirty="0" sz="1000" spc="-10">
                <a:latin typeface="Arial"/>
                <a:cs typeface="Arial"/>
              </a:rPr>
              <a:t>appear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5"/>
              </a:spcBef>
            </a:pPr>
            <a:endParaRPr sz="1000">
              <a:latin typeface="Arial"/>
              <a:cs typeface="Arial"/>
            </a:endParaRPr>
          </a:p>
          <a:p>
            <a:pPr marL="161925">
              <a:lnSpc>
                <a:spcPct val="100000"/>
              </a:lnSpc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55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Continue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following 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steps presented in the red </a:t>
            </a:r>
            <a:r>
              <a:rPr dirty="0" sz="1000" spc="-20">
                <a:latin typeface="Arial"/>
                <a:cs typeface="Arial"/>
              </a:rPr>
              <a:t>bars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0"/>
              </a:spcBef>
            </a:pPr>
            <a:endParaRPr sz="1000">
              <a:latin typeface="Arial"/>
              <a:cs typeface="Arial"/>
            </a:endParaRPr>
          </a:p>
          <a:p>
            <a:pPr marL="161925">
              <a:lnSpc>
                <a:spcPct val="100000"/>
              </a:lnSpc>
            </a:pPr>
            <a:r>
              <a:rPr dirty="0" sz="1000">
                <a:latin typeface="MS PGothic"/>
                <a:cs typeface="MS PGothic"/>
              </a:rPr>
              <a:t>❏</a:t>
            </a:r>
            <a:r>
              <a:rPr dirty="0" sz="1000" spc="-60">
                <a:latin typeface="MS PGothic"/>
                <a:cs typeface="MS PGothic"/>
              </a:rPr>
              <a:t> </a:t>
            </a:r>
            <a:r>
              <a:rPr dirty="0" sz="1000">
                <a:latin typeface="Arial"/>
                <a:cs typeface="Arial"/>
              </a:rPr>
              <a:t>Once your registration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 complete,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you’ll receive a confirmation email from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us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80"/>
              </a:spcBef>
            </a:pPr>
            <a:endParaRPr sz="1000">
              <a:latin typeface="Arial"/>
              <a:cs typeface="Arial"/>
            </a:endParaRPr>
          </a:p>
          <a:p>
            <a:pPr marL="702310">
              <a:lnSpc>
                <a:spcPct val="100000"/>
              </a:lnSpc>
              <a:spcBef>
                <a:spcPts val="5"/>
              </a:spcBef>
              <a:tabLst>
                <a:tab pos="3268979" algn="l"/>
              </a:tabLst>
            </a:pPr>
            <a:r>
              <a:rPr dirty="0" sz="1000" b="1">
                <a:latin typeface="Arial"/>
                <a:cs typeface="Arial"/>
              </a:rPr>
              <a:t>Scan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 access login </a:t>
            </a:r>
            <a:r>
              <a:rPr dirty="0" sz="1000" spc="-10" b="1">
                <a:latin typeface="Arial"/>
                <a:cs typeface="Arial"/>
              </a:rPr>
              <a:t>page:</a:t>
            </a:r>
            <a:r>
              <a:rPr dirty="0" sz="1000" b="1">
                <a:latin typeface="Arial"/>
                <a:cs typeface="Arial"/>
              </a:rPr>
              <a:t>	</a:t>
            </a:r>
            <a:r>
              <a:rPr dirty="0" baseline="2777" sz="1500" b="1">
                <a:latin typeface="Arial"/>
                <a:cs typeface="Arial"/>
              </a:rPr>
              <a:t>Scan to access a video </a:t>
            </a:r>
            <a:r>
              <a:rPr dirty="0" baseline="2777" sz="1500" spc="-15" b="1">
                <a:latin typeface="Arial"/>
                <a:cs typeface="Arial"/>
              </a:rPr>
              <a:t>guide:</a:t>
            </a:r>
            <a:endParaRPr baseline="2777" sz="15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01700" y="9251368"/>
            <a:ext cx="321500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200"/>
              </a:lnSpc>
              <a:spcBef>
                <a:spcPts val="100"/>
              </a:spcBef>
            </a:pPr>
            <a:r>
              <a:rPr dirty="0" sz="1000" b="1">
                <a:latin typeface="Arial"/>
                <a:cs typeface="Arial"/>
              </a:rPr>
              <a:t>Need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Help?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chat,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click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orange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Help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button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email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03AC0"/>
                </a:solidFill>
                <a:latin typeface="Arial"/>
                <a:cs typeface="Arial"/>
                <a:hlinkClick r:id="rId3"/>
              </a:rPr>
              <a:t>support@aktivate.com</a:t>
            </a:r>
            <a:r>
              <a:rPr dirty="0" sz="1000" spc="-5">
                <a:solidFill>
                  <a:srgbClr val="103AC0"/>
                </a:solidFill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assistance.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547590" y="9258604"/>
            <a:ext cx="19596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lower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left side 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screen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33737" y="476250"/>
            <a:ext cx="1304925" cy="200025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55324" y="9277839"/>
            <a:ext cx="381000" cy="190495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36216" y="8026972"/>
            <a:ext cx="1007115" cy="1007088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47084" y="8013293"/>
            <a:ext cx="1037437" cy="10375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03A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Text-Digital Packet</dc:title>
  <dcterms:created xsi:type="dcterms:W3CDTF">2024-10-14T21:10:29Z</dcterms:created>
  <dcterms:modified xsi:type="dcterms:W3CDTF">2024-10-14T21:10:29Z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2023-06-02T00:00:00Z</vt:filetime>
  </property>
  <property fmtid="{D5CDD505-2E9C-101B-9397-08002B2CF9AE}" pid="3" name="LastSaved">
    <vt:filetime>2024-10-14T00:00:00Z</vt:filetime>
  </property>
  <property fmtid="{D5CDD505-2E9C-101B-9397-08002B2CF9AE}" pid="4" name="Producer">
    <vt:lpwstr>Skia/PDF m115 Google Docs Renderer</vt:lpwstr>
  </property>
</Properties>
</file>